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3" r:id="rId1"/>
  </p:sldMasterIdLst>
  <p:notesMasterIdLst>
    <p:notesMasterId r:id="rId5"/>
  </p:notesMasterIdLst>
  <p:handoutMasterIdLst>
    <p:handoutMasterId r:id="rId6"/>
  </p:handoutMasterIdLst>
  <p:sldIdLst>
    <p:sldId id="265" r:id="rId2"/>
    <p:sldId id="310" r:id="rId3"/>
    <p:sldId id="349" r:id="rId4"/>
  </p:sldIdLst>
  <p:sldSz cx="9144000" cy="6858000" type="screen4x3"/>
  <p:notesSz cx="6858000" cy="9144000"/>
  <p:custDataLst>
    <p:tags r:id="rId7"/>
  </p:custDataLst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2"/>
    <a:srgbClr val="7F7F7F"/>
    <a:srgbClr val="5E5E5E"/>
    <a:srgbClr val="EC8D00"/>
    <a:srgbClr val="673AB7"/>
    <a:srgbClr val="BA2640"/>
    <a:srgbClr val="3F51B5"/>
    <a:srgbClr val="9C27B0"/>
    <a:srgbClr val="F4433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56" autoAdjust="0"/>
    <p:restoredTop sz="94629" autoAdjust="0"/>
  </p:normalViewPr>
  <p:slideViewPr>
    <p:cSldViewPr showGuides="1">
      <p:cViewPr varScale="1">
        <p:scale>
          <a:sx n="69" d="100"/>
          <a:sy n="69" d="100"/>
        </p:scale>
        <p:origin x="1014" y="7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299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3984DB4-3AA5-41F8-ABFF-441894870809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2021/11/10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9F912AB-2776-42F2-A957-313FC7EFEDB9}" type="slidenum"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AAD605A-0A28-48D3-854F-4FDF8C1733EE}" type="datetime1">
              <a:rPr lang="zh-TW" altLang="en-US" smtClean="0"/>
              <a:pPr/>
              <a:t>2021/11/10</a:t>
            </a:fld>
            <a:endParaRPr lang="zh-TW" altLang="en-US" dirty="0"/>
          </a:p>
        </p:txBody>
      </p:sp>
      <p:sp>
        <p:nvSpPr>
          <p:cNvPr id="4" name="投影片圖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93199CD-3E1B-4AE6-990F-76F925F5EA9F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altLang="zh-TW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6257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altLang="zh-TW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7493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altLang="zh-TW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692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3070" y="2060856"/>
            <a:ext cx="7198174" cy="2395957"/>
          </a:xfrm>
        </p:spPr>
        <p:txBody>
          <a:bodyPr rtlCol="0" anchor="b">
            <a:normAutofit/>
          </a:bodyPr>
          <a:lstStyle>
            <a:lvl1pPr algn="l" rtl="0">
              <a:lnSpc>
                <a:spcPct val="100000"/>
              </a:lnSpc>
              <a:defRPr sz="46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23074" y="4914165"/>
            <a:ext cx="7198173" cy="144016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2401" cap="all" spc="150" baseline="0">
                <a:solidFill>
                  <a:schemeClr val="bg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4300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005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008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201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5014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01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102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402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lang="zh-TW" altLang="en-US" noProof="0" dirty="0"/>
          </a:p>
        </p:txBody>
      </p:sp>
      <p:sp>
        <p:nvSpPr>
          <p:cNvPr id="4" name="矩形 3"/>
          <p:cNvSpPr/>
          <p:nvPr/>
        </p:nvSpPr>
        <p:spPr>
          <a:xfrm>
            <a:off x="0" y="44624"/>
            <a:ext cx="2483768" cy="12961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0" y="44624"/>
            <a:ext cx="2483768" cy="12961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0" y="6618288"/>
            <a:ext cx="6483337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529557" y="586744"/>
            <a:ext cx="5976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/>
                <a:ea typeface="微軟正黑體"/>
                <a:cs typeface="Times New Roman" panose="02020603050405020304" pitchFamily="18" charset="0"/>
              </a:rPr>
              <a:t>行政院農業委員會林務局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/>
                <a:ea typeface="微軟正黑體"/>
              </a:rPr>
              <a:t>110</a:t>
            </a:r>
            <a:r>
              <a:rPr kumimoji="1" lang="zh-TW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/>
                <a:ea typeface="微軟正黑體"/>
                <a:cs typeface="Times New Roman" panose="02020603050405020304" pitchFamily="18" charset="0"/>
              </a:rPr>
              <a:t>年度委託研究計畫</a:t>
            </a:r>
            <a:endParaRPr kumimoji="1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/>
              <a:ea typeface="微軟正黑體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529556" y="1045185"/>
            <a:ext cx="59766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800" b="1" dirty="0">
                <a:solidFill>
                  <a:schemeClr val="accent4">
                    <a:lumMod val="50000"/>
                  </a:schemeClr>
                </a:solidFill>
                <a:latin typeface="微軟正黑體"/>
                <a:ea typeface="微軟正黑體"/>
                <a:cs typeface="Times New Roman" panose="02020603050405020304" pitchFamily="18" charset="0"/>
              </a:rPr>
              <a:t>臺灣竹產業推動智庫建構暨行銷服務</a:t>
            </a:r>
            <a:endParaRPr kumimoji="1" lang="en-US" altLang="zh-TW" sz="2800" b="1" dirty="0">
              <a:solidFill>
                <a:schemeClr val="accent4">
                  <a:lumMod val="50000"/>
                </a:schemeClr>
              </a:solidFill>
              <a:latin typeface="微軟正黑體"/>
              <a:ea typeface="微軟正黑體"/>
              <a:cs typeface="Times New Roman" panose="02020603050405020304" pitchFamily="18" charset="0"/>
            </a:endParaRPr>
          </a:p>
          <a:p>
            <a:pPr lvl="0" algn="l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800" b="1" dirty="0">
                <a:solidFill>
                  <a:schemeClr val="accent4">
                    <a:lumMod val="50000"/>
                  </a:schemeClr>
                </a:solidFill>
                <a:latin typeface="微軟正黑體"/>
                <a:ea typeface="微軟正黑體"/>
              </a:rPr>
              <a:t>竹產業微型輔導</a:t>
            </a:r>
            <a:endParaRPr kumimoji="1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微軟正黑體"/>
              <a:ea typeface="微軟正黑體"/>
            </a:endParaRPr>
          </a:p>
        </p:txBody>
      </p:sp>
      <p:pic>
        <p:nvPicPr>
          <p:cNvPr id="9" name="Picture 2" descr="林務局e學堂- 首頁">
            <a:extLst>
              <a:ext uri="{FF2B5EF4-FFF2-40B4-BE49-F238E27FC236}">
                <a16:creationId xmlns:a16="http://schemas.microsoft.com/office/drawing/2014/main" id="{CE7478EA-B170-4468-98A2-DBE359E76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30"/>
            <a:ext cx="1454798" cy="48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13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t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9BFC8E7-D868-4A39-AF40-2C7F27A63170}" type="datetime1">
              <a:rPr lang="zh-TW" altLang="en-US" smtClean="0"/>
              <a:t>2021/11/10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013F82-EE5E-44EE-A61D-E31C6657F26F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8" name="文字預留位置 2"/>
          <p:cNvSpPr>
            <a:spLocks noGrp="1"/>
          </p:cNvSpPr>
          <p:nvPr>
            <p:ph idx="1"/>
          </p:nvPr>
        </p:nvSpPr>
        <p:spPr>
          <a:xfrm>
            <a:off x="179512" y="1523999"/>
            <a:ext cx="8784976" cy="4920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7" name="矩形 6"/>
          <p:cNvSpPr/>
          <p:nvPr userDrawn="1"/>
        </p:nvSpPr>
        <p:spPr>
          <a:xfrm>
            <a:off x="166130" y="73115"/>
            <a:ext cx="5774022" cy="376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1800" b="1" dirty="0">
                <a:solidFill>
                  <a:srgbClr val="002060"/>
                </a:solidFill>
                <a:latin typeface="微軟正黑體"/>
                <a:ea typeface="微軟正黑體"/>
                <a:cs typeface="Times New Roman" panose="02020603050405020304" pitchFamily="18" charset="0"/>
              </a:rPr>
              <a:t>臺灣竹產業推動智庫建構暨行銷服務</a:t>
            </a:r>
            <a:r>
              <a:rPr kumimoji="1" lang="en-US" altLang="zh-TW" sz="1800" b="1" dirty="0">
                <a:solidFill>
                  <a:srgbClr val="002060"/>
                </a:solidFill>
                <a:latin typeface="微軟正黑體"/>
                <a:ea typeface="微軟正黑體"/>
                <a:cs typeface="Times New Roman" panose="02020603050405020304" pitchFamily="18" charset="0"/>
              </a:rPr>
              <a:t>_</a:t>
            </a:r>
            <a:r>
              <a:rPr kumimoji="1" lang="zh-TW" altLang="en-US" sz="1800" b="1" dirty="0">
                <a:solidFill>
                  <a:srgbClr val="002060"/>
                </a:solidFill>
                <a:latin typeface="微軟正黑體"/>
                <a:ea typeface="微軟正黑體"/>
              </a:rPr>
              <a:t>竹產業微型輔導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/>
              <a:ea typeface="微軟正黑體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193675" y="423343"/>
            <a:ext cx="7975385" cy="73025"/>
          </a:xfrm>
          <a:prstGeom prst="rect">
            <a:avLst/>
          </a:prstGeom>
          <a:gradFill flip="none" rotWithShape="1">
            <a:gsLst>
              <a:gs pos="9174">
                <a:schemeClr val="accent4">
                  <a:lumMod val="50000"/>
                </a:schemeClr>
              </a:gs>
              <a:gs pos="89000">
                <a:schemeClr val="accent1">
                  <a:lumMod val="5000"/>
                  <a:lumOff val="95000"/>
                </a:schemeClr>
              </a:gs>
              <a:gs pos="38000">
                <a:schemeClr val="accent4">
                  <a:lumMod val="60000"/>
                  <a:lumOff val="40000"/>
                </a:schemeClr>
              </a:gs>
              <a:gs pos="52000">
                <a:schemeClr val="accent4">
                  <a:lumMod val="40000"/>
                  <a:lumOff val="60000"/>
                </a:schemeClr>
              </a:gs>
              <a:gs pos="29000">
                <a:schemeClr val="accent4">
                  <a:lumMod val="75000"/>
                </a:schemeClr>
              </a:gs>
              <a:gs pos="68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altLang="zh-TW" sz="1662" dirty="0">
              <a:ea typeface="微軟正黑體" panose="020B0604030504040204" pitchFamily="34" charset="-120"/>
            </a:endParaRPr>
          </a:p>
        </p:txBody>
      </p:sp>
      <p:pic>
        <p:nvPicPr>
          <p:cNvPr id="10" name="Picture 2" descr="林務局e學堂- 首頁">
            <a:extLst>
              <a:ext uri="{FF2B5EF4-FFF2-40B4-BE49-F238E27FC236}">
                <a16:creationId xmlns:a16="http://schemas.microsoft.com/office/drawing/2014/main" id="{CE7478EA-B170-4468-98A2-DBE359E76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02" y="8188"/>
            <a:ext cx="1454798" cy="48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75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93675" y="543494"/>
            <a:ext cx="8950325" cy="8229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zh-TW" altLang="en-US" dirty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93675" y="1523999"/>
            <a:ext cx="8770813" cy="4920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7416285" y="6618288"/>
            <a:ext cx="108732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C83046F-840A-493C-A60C-D7031D2F66FF}" type="datetime1">
              <a:rPr lang="zh-TW" altLang="en-US" smtClean="0"/>
              <a:t>2021/11/10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0" y="6618288"/>
            <a:ext cx="6483337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013F82-EE5E-44EE-A61D-E31C6657F26F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6090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6005" rtl="0" eaLnBrk="1" latinLnBrk="0" hangingPunct="1">
        <a:lnSpc>
          <a:spcPct val="90000"/>
        </a:lnSpc>
        <a:spcBef>
          <a:spcPct val="0"/>
        </a:spcBef>
        <a:buNone/>
        <a:defRPr sz="4600" b="1" kern="1200" spc="75" baseline="0">
          <a:solidFill>
            <a:schemeClr val="bg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67929" indent="-167929" algn="l" defTabSz="686005" rtl="0" eaLnBrk="1" latinLnBrk="0" hangingPunct="1">
        <a:lnSpc>
          <a:spcPct val="90000"/>
        </a:lnSpc>
        <a:spcBef>
          <a:spcPts val="1350"/>
        </a:spcBef>
        <a:buClr>
          <a:schemeClr val="bg1"/>
        </a:buClr>
        <a:buSzPct val="100000"/>
        <a:buFont typeface="Arial" pitchFamily="34" charset="0"/>
        <a:buChar char="•"/>
        <a:defRPr sz="2800" kern="1200">
          <a:solidFill>
            <a:schemeClr val="bg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47766" indent="-173884" algn="l" defTabSz="686005" rtl="0" eaLnBrk="1" latinLnBrk="0" hangingPunct="1">
        <a:lnSpc>
          <a:spcPct val="90000"/>
        </a:lnSpc>
        <a:spcBef>
          <a:spcPts val="900"/>
        </a:spcBef>
        <a:buClr>
          <a:srgbClr val="00518E"/>
        </a:buClr>
        <a:buSzPct val="100000"/>
        <a:buFont typeface="Arial" pitchFamily="34" charset="0"/>
        <a:buChar char="▪"/>
        <a:defRPr sz="1800" kern="1200">
          <a:solidFill>
            <a:srgbClr val="004F8D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12123" indent="-164356" algn="l" defTabSz="686005" rtl="0" eaLnBrk="1" latinLnBrk="0" hangingPunct="1">
        <a:lnSpc>
          <a:spcPct val="90000"/>
        </a:lnSpc>
        <a:spcBef>
          <a:spcPts val="450"/>
        </a:spcBef>
        <a:buClr>
          <a:srgbClr val="006600"/>
        </a:buClr>
        <a:buSzPct val="100000"/>
        <a:buFont typeface="Arial" pitchFamily="34" charset="0"/>
        <a:buChar char="•"/>
        <a:defRPr sz="1600" kern="1200">
          <a:solidFill>
            <a:srgbClr val="006600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643130" indent="-131008" algn="l" defTabSz="686005" rtl="0" eaLnBrk="1" latinLnBrk="0" hangingPunct="1">
        <a:lnSpc>
          <a:spcPct val="90000"/>
        </a:lnSpc>
        <a:spcBef>
          <a:spcPts val="450"/>
        </a:spcBef>
        <a:buClr>
          <a:srgbClr val="004F8D"/>
        </a:buClr>
        <a:buSzPct val="100000"/>
        <a:buFont typeface="Arial" pitchFamily="34" charset="0"/>
        <a:buChar char="▪"/>
        <a:defRPr sz="1600" kern="1200">
          <a:solidFill>
            <a:srgbClr val="00518E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772948" indent="-129817" algn="l" defTabSz="686005" rtl="0" eaLnBrk="1" latinLnBrk="0" hangingPunct="1">
        <a:lnSpc>
          <a:spcPct val="90000"/>
        </a:lnSpc>
        <a:spcBef>
          <a:spcPts val="450"/>
        </a:spcBef>
        <a:buClr>
          <a:srgbClr val="006600"/>
        </a:buClr>
        <a:buSzPct val="100000"/>
        <a:buFont typeface="Arial" pitchFamily="34" charset="0"/>
        <a:buChar char="•"/>
        <a:defRPr sz="1600" kern="1200">
          <a:solidFill>
            <a:srgbClr val="006600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905527" indent="-130341" algn="l" defTabSz="686005" rtl="0" eaLnBrk="1" latinLnBrk="0" hangingPunct="1">
        <a:spcBef>
          <a:spcPts val="45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35868" indent="-130341" algn="l" defTabSz="686005" rtl="0" eaLnBrk="1" latinLnBrk="0" hangingPunct="1">
        <a:spcBef>
          <a:spcPts val="45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166209" indent="-130341" algn="l" defTabSz="686005" rtl="0" eaLnBrk="1" latinLnBrk="0" hangingPunct="1">
        <a:spcBef>
          <a:spcPts val="45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296550" indent="-130341" algn="l" defTabSz="686005" rtl="0" eaLnBrk="1" latinLnBrk="0" hangingPunct="1">
        <a:spcBef>
          <a:spcPts val="45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60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3003" algn="l" defTabSz="6860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6005" algn="l" defTabSz="6860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9008" algn="l" defTabSz="6860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2012" algn="l" defTabSz="6860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5014" algn="l" defTabSz="6860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17" algn="l" defTabSz="6860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1020" algn="l" defTabSz="6860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4022" algn="l" defTabSz="6860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2880" userDrawn="1">
          <p15:clr>
            <a:srgbClr val="F26B43"/>
          </p15:clr>
        </p15:guide>
        <p15:guide id="1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689955" y="2276872"/>
            <a:ext cx="7764090" cy="1342848"/>
          </a:xfrm>
        </p:spPr>
        <p:txBody>
          <a:bodyPr rtlCol="0" anchor="ctr">
            <a:normAutofit/>
          </a:bodyPr>
          <a:lstStyle/>
          <a:p>
            <a:pPr algn="ctr"/>
            <a:r>
              <a:rPr lang="en-US" altLang="zh-TW" sz="3600" dirty="0"/>
              <a:t>&lt;</a:t>
            </a:r>
            <a:r>
              <a:rPr lang="zh-TW" altLang="en-US" sz="3600" dirty="0"/>
              <a:t>計畫名稱</a:t>
            </a:r>
            <a:r>
              <a:rPr lang="en-US" altLang="zh-TW" sz="3600" dirty="0"/>
              <a:t>&gt;</a:t>
            </a:r>
            <a:endParaRPr lang="zh-TW" altLang="en-US" sz="3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331640" y="6066454"/>
            <a:ext cx="6336704" cy="68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algn="di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2800" dirty="0">
                <a:solidFill>
                  <a:schemeClr val="bg1"/>
                </a:solidFill>
                <a:latin typeface="+mj-ea"/>
                <a:ea typeface="+mj-ea"/>
              </a:rPr>
              <a:t>中華民國</a:t>
            </a:r>
            <a:r>
              <a:rPr lang="en-US" altLang="zh-TW" sz="2800" dirty="0">
                <a:solidFill>
                  <a:schemeClr val="bg1"/>
                </a:solidFill>
                <a:latin typeface="+mj-ea"/>
                <a:ea typeface="+mj-ea"/>
              </a:rPr>
              <a:t>110</a:t>
            </a:r>
            <a:r>
              <a:rPr lang="zh-TW" altLang="en-US" sz="2800" dirty="0">
                <a:solidFill>
                  <a:schemeClr val="bg1"/>
                </a:solidFill>
                <a:latin typeface="+mj-ea"/>
                <a:ea typeface="+mj-ea"/>
              </a:rPr>
              <a:t>年</a:t>
            </a:r>
            <a:r>
              <a:rPr lang="en-US" altLang="zh-TW" sz="2800" dirty="0">
                <a:solidFill>
                  <a:schemeClr val="bg1"/>
                </a:solidFill>
                <a:latin typeface="+mj-ea"/>
                <a:ea typeface="+mj-ea"/>
              </a:rPr>
              <a:t>11</a:t>
            </a:r>
            <a:r>
              <a:rPr lang="zh-TW" altLang="en-US" sz="2800" dirty="0">
                <a:solidFill>
                  <a:schemeClr val="bg1"/>
                </a:solidFill>
                <a:latin typeface="+mj-ea"/>
                <a:ea typeface="+mj-ea"/>
              </a:rPr>
              <a:t>月</a:t>
            </a:r>
            <a:r>
              <a:rPr lang="en-US" altLang="zh-TW" sz="2800" dirty="0">
                <a:solidFill>
                  <a:schemeClr val="bg1"/>
                </a:solidFill>
                <a:latin typeface="+mj-ea"/>
                <a:ea typeface="+mj-ea"/>
              </a:rPr>
              <a:t>16</a:t>
            </a:r>
            <a:r>
              <a:rPr lang="zh-TW" altLang="en-US" sz="2800" dirty="0">
                <a:solidFill>
                  <a:schemeClr val="bg1"/>
                </a:solidFill>
                <a:latin typeface="+mj-ea"/>
                <a:ea typeface="+mj-ea"/>
              </a:rPr>
              <a:t>日</a:t>
            </a:r>
            <a:endParaRPr lang="en-US" altLang="zh-TW" sz="2800" dirty="0">
              <a:solidFill>
                <a:schemeClr val="bg1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21540" y="3978743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輔導單位：</a:t>
            </a:r>
            <a:endParaRPr lang="en-US" altLang="zh-TW" dirty="0">
              <a:solidFill>
                <a:schemeClr val="bg1"/>
              </a:solidFill>
            </a:endParaRPr>
          </a:p>
          <a:p>
            <a:endParaRPr lang="en-US" altLang="zh-TW" dirty="0">
              <a:solidFill>
                <a:schemeClr val="bg1"/>
              </a:solidFill>
            </a:endParaRPr>
          </a:p>
          <a:p>
            <a:r>
              <a:rPr lang="zh-TW" altLang="en-US" dirty="0">
                <a:solidFill>
                  <a:schemeClr val="bg1"/>
                </a:solidFill>
              </a:rPr>
              <a:t>受輔導業者：</a:t>
            </a:r>
            <a:r>
              <a:rPr lang="zh-TW" altLang="en-US" dirty="0">
                <a:solidFill>
                  <a:schemeClr val="tx1">
                    <a:lumMod val="75000"/>
                  </a:schemeClr>
                </a:solidFill>
              </a:rPr>
              <a:t>名稱</a:t>
            </a:r>
            <a:r>
              <a:rPr lang="en-US" altLang="zh-TW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zh-TW" altLang="en-US" dirty="0">
                <a:solidFill>
                  <a:schemeClr val="tx1">
                    <a:lumMod val="75000"/>
                  </a:schemeClr>
                </a:solidFill>
              </a:rPr>
              <a:t>職稱</a:t>
            </a:r>
            <a:endParaRPr lang="en-US" altLang="zh-TW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altLang="zh-TW" dirty="0">
              <a:solidFill>
                <a:schemeClr val="bg1"/>
              </a:solidFill>
            </a:endParaRPr>
          </a:p>
          <a:p>
            <a:r>
              <a:rPr lang="zh-TW" altLang="en-US" sz="2400" b="1" dirty="0">
                <a:solidFill>
                  <a:schemeClr val="bg1"/>
                </a:solidFill>
              </a:rPr>
              <a:t>報告人：</a:t>
            </a:r>
            <a:r>
              <a:rPr lang="zh-TW" altLang="en-US" sz="2400" dirty="0">
                <a:solidFill>
                  <a:schemeClr val="tx1">
                    <a:lumMod val="75000"/>
                  </a:schemeClr>
                </a:solidFill>
              </a:rPr>
              <a:t>名稱</a:t>
            </a:r>
            <a:r>
              <a:rPr lang="en-US" altLang="zh-TW" sz="24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zh-TW" altLang="en-US" sz="2400" dirty="0">
                <a:solidFill>
                  <a:schemeClr val="tx1">
                    <a:lumMod val="75000"/>
                  </a:schemeClr>
                </a:solidFill>
              </a:rPr>
              <a:t>職稱</a:t>
            </a:r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0" y="775941"/>
            <a:ext cx="9129837" cy="822920"/>
          </a:xfrm>
        </p:spPr>
        <p:txBody>
          <a:bodyPr rtlCol="0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 錄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665C-55CB-43D8-AC5A-D8D4619F7DB3}" type="datetime1">
              <a:rPr lang="zh-TW" altLang="en-US" smtClean="0"/>
              <a:t>2021/11/10</a:t>
            </a:fld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zh-TW" noProof="0" smtClean="0"/>
              <a:pPr/>
              <a:t>2</a:t>
            </a:fld>
            <a:endParaRPr lang="zh-TW" altLang="en-US" noProof="0" dirty="0"/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144538" y="1484784"/>
            <a:ext cx="6840760" cy="4959550"/>
          </a:xfrm>
        </p:spPr>
        <p:txBody>
          <a:bodyPr rtlCol="0">
            <a:noAutofit/>
          </a:bodyPr>
          <a:lstStyle/>
          <a:p>
            <a:pPr marL="0" indent="0">
              <a:lnSpc>
                <a:spcPts val="4300"/>
              </a:lnSpc>
              <a:spcBef>
                <a:spcPts val="600"/>
              </a:spcBef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一、前言</a:t>
            </a: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二、受輔導業者簡介</a:t>
            </a: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三、輔導單位能力說明</a:t>
            </a: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四、計畫目標</a:t>
            </a: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五、執行方法</a:t>
            </a: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六、經費編列</a:t>
            </a: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七、預期成果</a:t>
            </a:r>
          </a:p>
          <a:p>
            <a:pPr marL="0" indent="0">
              <a:lnSpc>
                <a:spcPts val="4300"/>
              </a:lnSpc>
              <a:spcBef>
                <a:spcPts val="600"/>
              </a:spcBef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八、其他</a:t>
            </a:r>
          </a:p>
        </p:txBody>
      </p:sp>
    </p:spTree>
    <p:extLst>
      <p:ext uri="{BB962C8B-B14F-4D97-AF65-F5344CB8AC3E}">
        <p14:creationId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79512" y="775941"/>
            <a:ext cx="8950325" cy="822920"/>
          </a:xfrm>
        </p:spPr>
        <p:txBody>
          <a:bodyPr rtlCol="0"/>
          <a:lstStyle/>
          <a:p>
            <a:r>
              <a:rPr lang="zh-TW" altLang="en-US" dirty="0"/>
              <a:t>請輸入標題名稱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665C-55CB-43D8-AC5A-D8D4619F7DB3}" type="datetime1">
              <a:rPr lang="zh-TW" altLang="en-US" smtClean="0"/>
              <a:t>2021/11/10</a:t>
            </a:fld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altLang="zh-TW" noProof="0" smtClean="0"/>
              <a:pPr/>
              <a:t>3</a:t>
            </a:fld>
            <a:endParaRPr lang="zh-TW" altLang="en-US" noProof="0" dirty="0"/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79512" y="1772815"/>
            <a:ext cx="8784976" cy="4671519"/>
          </a:xfrm>
        </p:spPr>
        <p:txBody>
          <a:bodyPr rtlCol="0"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583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簡報範本任你選 - ITRI 簡潔">
  <a:themeElements>
    <a:clrScheme name="自訂 3">
      <a:dk1>
        <a:srgbClr val="000000"/>
      </a:dk1>
      <a:lt1>
        <a:sysClr val="window" lastClr="FFFFFF"/>
      </a:lt1>
      <a:dk2>
        <a:srgbClr val="001A3C"/>
      </a:dk2>
      <a:lt2>
        <a:srgbClr val="E8F4FE"/>
      </a:lt2>
      <a:accent1>
        <a:srgbClr val="0D47A1"/>
      </a:accent1>
      <a:accent2>
        <a:srgbClr val="1565C0"/>
      </a:accent2>
      <a:accent3>
        <a:srgbClr val="3F51B5"/>
      </a:accent3>
      <a:accent4>
        <a:srgbClr val="4CAF50"/>
      </a:accent4>
      <a:accent5>
        <a:srgbClr val="FF9800"/>
      </a:accent5>
      <a:accent6>
        <a:srgbClr val="FF5722"/>
      </a:accent6>
      <a:hlink>
        <a:srgbClr val="03A9F4"/>
      </a:hlink>
      <a:folHlink>
        <a:srgbClr val="607D8B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  <a:latin typeface="+mj-ea"/>
            <a:ea typeface="+mj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-03-Standard" id="{08C24C4F-12F2-41F3-B762-2C5C9B8C27F4}" vid="{7F99DD0E-E94E-46B4-8582-5CB3EA60C7D6}"/>
    </a:ext>
  </a:extLst>
</a:theme>
</file>

<file path=ppt/theme/theme2.xml><?xml version="1.0" encoding="utf-8"?>
<a:theme xmlns:a="http://schemas.openxmlformats.org/drawingml/2006/main" name="Office 佈景主題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E-03-Standard</Template>
  <TotalTime>0</TotalTime>
  <Words>73</Words>
  <Application>Microsoft Office PowerPoint</Application>
  <PresentationFormat>如螢幕大小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Microsoft JhengHei UI</vt:lpstr>
      <vt:lpstr>微軟正黑體</vt:lpstr>
      <vt:lpstr>新細明體</vt:lpstr>
      <vt:lpstr>Arial</vt:lpstr>
      <vt:lpstr>Corbel</vt:lpstr>
      <vt:lpstr>Times New Roman</vt:lpstr>
      <vt:lpstr>簡報範本任你選 - ITRI 簡潔</vt:lpstr>
      <vt:lpstr>&lt;計畫名稱&gt;</vt:lpstr>
      <vt:lpstr>目 錄</vt:lpstr>
      <vt:lpstr>請輸入標題名稱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2021-11-10T06:03:15Z</dcterms:created>
  <dcterms:modified xsi:type="dcterms:W3CDTF">2021-11-10T07:09:29Z</dcterms:modified>
</cp:coreProperties>
</file>